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state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&lt;img src="lecture_finite_state_machines.assets/image-20200303153612762.png" alt="image-20200303153612762" style="width:800px;" /&gt;
draw state diagram
idle +start+ display 
display +select+ process
display -cancel- idle
display |selection empty| display 
process +credit card valid+ dispense
process |credit card valid| process
dispense |cupcake remains| dispense
dispense +cupcake taken|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Machines Part 1 - Overview</dc:title>
  <dc:subject>PptxGenJS Presentation</dc:subject>
  <dc:creator>Created by Marp</dc:creator>
  <cp:lastModifiedBy>Created by Marp</cp:lastModifiedBy>
  <cp:revision>1</cp:revision>
  <dcterms:created xsi:type="dcterms:W3CDTF">2023-09-22T21:01:37Z</dcterms:created>
  <dcterms:modified xsi:type="dcterms:W3CDTF">2023-09-22T21:01:37Z</dcterms:modified>
</cp:coreProperties>
</file>